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93" r:id="rId2"/>
  </p:sldIdLst>
  <p:sldSz cx="9144000" cy="6858000" type="screen4x3"/>
  <p:notesSz cx="6888163" cy="10018713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tandardabschnitt" id="{4D3E5959-445C-491D-B6FD-9793071DE0A5}">
          <p14:sldIdLst>
            <p14:sldId id="893"/>
          </p14:sldIdLst>
        </p14:section>
        <p14:section name="Abschnitt ohne Titel" id="{E0FBCFD8-9EA0-47F8-AC9A-7AD22119FBD2}">
          <p14:sldIdLst/>
        </p14:section>
        <p14:section name="Abschnitt ohne Titel" id="{7CADCA9C-CE5F-4B15-8246-A5DCE4A5750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6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 Iten" initials="KI" lastIdx="3" clrIdx="0">
    <p:extLst>
      <p:ext uri="{19B8F6BF-5375-455C-9EA6-DF929625EA0E}">
        <p15:presenceInfo xmlns:p15="http://schemas.microsoft.com/office/powerpoint/2012/main" userId="c2b04a97438a2a0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4200"/>
    <a:srgbClr val="2C8052"/>
    <a:srgbClr val="E3F9E9"/>
    <a:srgbClr val="FF4BA5"/>
    <a:srgbClr val="CC0066"/>
    <a:srgbClr val="005000"/>
    <a:srgbClr val="004C00"/>
    <a:srgbClr val="008000"/>
    <a:srgbClr val="B7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8949" autoAdjust="0"/>
  </p:normalViewPr>
  <p:slideViewPr>
    <p:cSldViewPr>
      <p:cViewPr varScale="1">
        <p:scale>
          <a:sx n="74" d="100"/>
          <a:sy n="74" d="100"/>
        </p:scale>
        <p:origin x="2562" y="72"/>
      </p:cViewPr>
      <p:guideLst>
        <p:guide orient="horz" pos="1661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819AEFA-DCCD-497E-BB33-8E9F04013E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621" cy="50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8F49D23-9FEA-4FF4-BC71-8C4D043259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934" y="0"/>
            <a:ext cx="2985621" cy="50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DBB775AA-9D2D-4901-887F-83C5C213CCD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1737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5471014-9BD2-4E6D-BE3E-220BBCCA780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495" y="4758609"/>
            <a:ext cx="5511174" cy="4508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Textmasterformate durch Klicken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1FF2C961-9CB8-4677-B753-4010FC97485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5615"/>
            <a:ext cx="2985621" cy="50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C7729E42-DCEE-43CC-B45F-61CB2F2B6A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934" y="9515615"/>
            <a:ext cx="2985621" cy="50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AB0FA5-2655-40EB-9224-28B27EBCC1F4}" type="slidenum">
              <a:rPr lang="de-CH" altLang="de-DE"/>
              <a:pPr/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B0FA5-2655-40EB-9224-28B27EBCC1F4}" type="slidenum">
              <a:rPr lang="de-CH" altLang="de-DE" smtClean="0"/>
              <a:pPr/>
              <a:t>1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67378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0E68D3-E5DF-4F53-8DF9-11588FEF47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3C403E-589C-47A7-8D38-6417D1C752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ACDB05-E862-46F8-91BE-15DA705D24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43755C-D92E-4B7B-A467-0390490CCE80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70770451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17DBCF-64F8-43A2-A393-5353C238E6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9B57B2-A000-445F-A42A-A4431BFE5D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7FC3AE-24BC-4C24-ADF6-5F406EFCD6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1747D-65B8-4711-8B80-179DF1C8C443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5471676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50778-3675-4A8C-925E-142A50AB6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17557F-21FE-47D9-B3D0-850567CEED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B995EA-192C-4281-883F-855C36C30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23AECA-7337-4A61-B033-1D346CD69984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2960046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8A6AA6-C3BD-4B82-B878-2BC9C796AD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81DBCC-E6EE-4FE8-827B-F0817CE641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758A33-4ECB-4CC2-AF26-4C8E81ED5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0231A3-3E73-4503-AA79-C9631BB4A363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60782873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171BA6D-01E0-4E10-901C-49B8F8F2F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628413-A677-4368-8C66-ABC34B1F37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16D7A1B-95F4-40EB-8BB5-1C5C238A3D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5D571-3171-46D3-B6EC-0B936C08E887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5828195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000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483861-DFC8-4406-9354-CE0F6E554A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EB5554-990D-4CEA-9AE7-1CACCE0A96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295845-41C4-4E8E-B42D-5FDF1E6DD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1E7C90-0D9A-46AE-983B-404270F4B9F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0564618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57AAE6-E977-4F19-8E43-AABE2F5D0F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DCD089-CFCA-4720-B580-A2719A6D2F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D90C43-D929-4756-AF53-845F478149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4D3C5-DE90-4AB8-AE35-D3FA5EE34F44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36647019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E0917E-FCAD-479A-B30E-4425802C30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F8A7EC-851C-4B65-ADAC-728AC3D9CA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7AC721-4AE1-499E-BD0F-85FE00D4A1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41EDC2-5160-434D-A531-CF6B94BD3E93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4019474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996AC29-5053-45AB-8060-1AE05C8ADE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0365EB-0776-44D7-BBFC-180CD9BD25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584F8AD-463F-4AA9-B459-F3B6F2148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0F9E6-6B5D-4146-B877-4177C5543E7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415522865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A0E91BF-A7C4-4BB3-927A-2821DEFBD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6EDA2E9-24FF-4FAC-8012-50A5BBB58D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D75BF46-F531-41B6-B3BF-30C6953EE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59D2C-EC42-4B87-895A-D091261F91C5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58940067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36C0FA3-E10E-4598-B3E9-869535C3E2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D814A6-0189-4B39-867C-05B264AB4A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3FA7C5A-17F4-4350-8B36-337DC93520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D339C2-18F1-4B7C-BC8D-913837260E55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80077181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6F1137-18B3-4604-808F-B0260E12A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4A77FC-EE68-4666-AF16-C9C0827B1A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764CF0-5F5E-477B-AF8C-8DB353A767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A58461-FA53-4344-A794-EB41EEAB5807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2319160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8000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C0C5D2-1DF2-42B5-AE17-2741AD65CC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D1728D-AE95-4044-99D5-2000CF47EB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52E3D3-32E4-4A91-ADA1-813053822D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8E104-6C88-43E4-A8E4-7DD129F3ECF6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15520131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4AD0BE3-9051-48D0-A2F6-83716F002A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4180A79-13E9-4668-9BDB-70E5C6063B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/>
              <a:t>Textmasterformate durch Klicken bearbeiten</a:t>
            </a:r>
          </a:p>
          <a:p>
            <a:pPr lvl="1"/>
            <a:r>
              <a:rPr lang="de-CH" altLang="de-DE" dirty="0"/>
              <a:t>Zweite Ebene</a:t>
            </a:r>
          </a:p>
          <a:p>
            <a:pPr lvl="2"/>
            <a:r>
              <a:rPr lang="de-CH" altLang="de-DE" dirty="0"/>
              <a:t>Dritte Ebene</a:t>
            </a:r>
          </a:p>
          <a:p>
            <a:pPr lvl="3"/>
            <a:r>
              <a:rPr lang="de-CH" altLang="de-DE" dirty="0"/>
              <a:t>Vierte Ebene</a:t>
            </a:r>
          </a:p>
          <a:p>
            <a:pPr lvl="4"/>
            <a:r>
              <a:rPr lang="de-CH" altLang="de-DE" dirty="0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51A8468-4D59-47DE-B065-B7EAD51A20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10182DE-B230-4D26-A87C-422A09721B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05801EE-9179-42A9-BBD4-BC0D69D053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FF9F31-622E-413A-9373-F3E7FEA0846D}" type="slidenum">
              <a:rPr lang="de-CH" altLang="de-DE"/>
              <a:pPr/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  <p:sldLayoutId id="2147483679" r:id="rId12"/>
    <p:sldLayoutId id="2147483678" r:id="rId13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5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5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5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5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5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5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NDI Mittelthurgau | Weinfelden">
            <a:extLst>
              <a:ext uri="{FF2B5EF4-FFF2-40B4-BE49-F238E27FC236}">
                <a16:creationId xmlns:a16="http://schemas.microsoft.com/office/drawing/2014/main" id="{149E715F-7354-82FF-D92F-DA36139FF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42" y="4348512"/>
            <a:ext cx="2009293" cy="18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äckerei Mohn AG">
            <a:extLst>
              <a:ext uri="{FF2B5EF4-FFF2-40B4-BE49-F238E27FC236}">
                <a16:creationId xmlns:a16="http://schemas.microsoft.com/office/drawing/2014/main" id="{0920A418-7E84-3845-A3EA-1D07813D1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250" y="4361011"/>
            <a:ext cx="2009294" cy="189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Öpfelfarm">
            <a:extLst>
              <a:ext uri="{FF2B5EF4-FFF2-40B4-BE49-F238E27FC236}">
                <a16:creationId xmlns:a16="http://schemas.microsoft.com/office/drawing/2014/main" id="{C681DCD5-5A48-9726-9220-163A2143F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258" y="4510265"/>
            <a:ext cx="1940576" cy="1663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Mosterei Möhl AG">
            <a:extLst>
              <a:ext uri="{FF2B5EF4-FFF2-40B4-BE49-F238E27FC236}">
                <a16:creationId xmlns:a16="http://schemas.microsoft.com/office/drawing/2014/main" id="{2C5720BD-E913-654D-DF3F-9958FCF35F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pic>
        <p:nvPicPr>
          <p:cNvPr id="4" name="Picture 6" descr="Mosterei Möhl AG">
            <a:extLst>
              <a:ext uri="{FF2B5EF4-FFF2-40B4-BE49-F238E27FC236}">
                <a16:creationId xmlns:a16="http://schemas.microsoft.com/office/drawing/2014/main" id="{28A12CAD-DE8B-CBB5-BACB-16331AF42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159" y="4841877"/>
            <a:ext cx="1905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5">
            <a:extLst>
              <a:ext uri="{FF2B5EF4-FFF2-40B4-BE49-F238E27FC236}">
                <a16:creationId xmlns:a16="http://schemas.microsoft.com/office/drawing/2014/main" id="{AD1C908A-741D-4BF0-B0E7-172CF50BA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6489"/>
            <a:ext cx="8229600" cy="1143000"/>
          </a:xfrm>
        </p:spPr>
        <p:txBody>
          <a:bodyPr/>
          <a:lstStyle/>
          <a:p>
            <a:r>
              <a:rPr lang="de-CH" sz="3200" dirty="0">
                <a:latin typeface="Comic Sans MS" panose="030F0702030302020204" pitchFamily="66" charset="0"/>
              </a:rPr>
              <a:t>Herzlichen Dank und unsern Sponsoren</a:t>
            </a:r>
            <a:br>
              <a:rPr lang="de-CH" sz="3600" dirty="0"/>
            </a:b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32359380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7</Words>
  <Application>Microsoft Office PowerPoint</Application>
  <PresentationFormat>Bildschirmpräsentation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Standarddesign</vt:lpstr>
      <vt:lpstr>Herzlichen Dank und unsern Sponsoren </vt:lpstr>
    </vt:vector>
  </TitlesOfParts>
  <Company>S&amp;A Architekten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Gisler Marie-Christine</dc:creator>
  <cp:lastModifiedBy>Judith Iten</cp:lastModifiedBy>
  <cp:revision>1583</cp:revision>
  <cp:lastPrinted>2026-04-22T12:44:44Z</cp:lastPrinted>
  <dcterms:created xsi:type="dcterms:W3CDTF">2006-01-11T18:05:15Z</dcterms:created>
  <dcterms:modified xsi:type="dcterms:W3CDTF">2026-06-01T14:31:56Z</dcterms:modified>
</cp:coreProperties>
</file>